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5122525" cy="21386800"/>
  <p:notesSz cx="6858000" cy="9144000"/>
  <p:defaultTextStyle>
    <a:defPPr>
      <a:defRPr lang="es-ES"/>
    </a:defPPr>
    <a:lvl1pPr algn="l" defTabSz="2085975" rtl="0" fontAlgn="base">
      <a:spcBef>
        <a:spcPct val="0"/>
      </a:spcBef>
      <a:spcAft>
        <a:spcPct val="0"/>
      </a:spcAft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1042988" indent="-585788" algn="l" defTabSz="2085975" rtl="0" fontAlgn="base">
      <a:spcBef>
        <a:spcPct val="0"/>
      </a:spcBef>
      <a:spcAft>
        <a:spcPct val="0"/>
      </a:spcAft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2085975" indent="-1171575" algn="l" defTabSz="2085975" rtl="0" fontAlgn="base">
      <a:spcBef>
        <a:spcPct val="0"/>
      </a:spcBef>
      <a:spcAft>
        <a:spcPct val="0"/>
      </a:spcAft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3128963" indent="-1757363" algn="l" defTabSz="2085975" rtl="0" fontAlgn="base">
      <a:spcBef>
        <a:spcPct val="0"/>
      </a:spcBef>
      <a:spcAft>
        <a:spcPct val="0"/>
      </a:spcAft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4171950" indent="-2343150" algn="l" defTabSz="2085975" rtl="0" fontAlgn="base">
      <a:spcBef>
        <a:spcPct val="0"/>
      </a:spcBef>
      <a:spcAft>
        <a:spcPct val="0"/>
      </a:spcAft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41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736">
          <p15:clr>
            <a:srgbClr val="A4A3A4"/>
          </p15:clr>
        </p15:guide>
        <p15:guide id="2" pos="4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3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ADFEA-345E-479F-98E3-F0EC6970DE53}" v="8" dt="2024-11-12T08:54:34.1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3774" y="96"/>
      </p:cViewPr>
      <p:guideLst>
        <p:guide orient="horz" pos="6736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NCA GARCIA GOMEZ" userId="04824e1a-a322-4d0a-b2e3-5af08bcbc8fc" providerId="ADAL" clId="{743ADFEA-345E-479F-98E3-F0EC6970DE53}"/>
    <pc:docChg chg="custSel modSld">
      <pc:chgData name="BLANCA GARCIA GOMEZ" userId="04824e1a-a322-4d0a-b2e3-5af08bcbc8fc" providerId="ADAL" clId="{743ADFEA-345E-479F-98E3-F0EC6970DE53}" dt="2024-11-12T08:54:38.025" v="9" actId="1076"/>
      <pc:docMkLst>
        <pc:docMk/>
      </pc:docMkLst>
      <pc:sldChg chg="addSp delSp modSp mod">
        <pc:chgData name="BLANCA GARCIA GOMEZ" userId="04824e1a-a322-4d0a-b2e3-5af08bcbc8fc" providerId="ADAL" clId="{743ADFEA-345E-479F-98E3-F0EC6970DE53}" dt="2024-11-12T08:54:38.025" v="9" actId="1076"/>
        <pc:sldMkLst>
          <pc:docMk/>
          <pc:sldMk cId="0" sldId="256"/>
        </pc:sldMkLst>
        <pc:spChg chg="mod">
          <ac:chgData name="BLANCA GARCIA GOMEZ" userId="04824e1a-a322-4d0a-b2e3-5af08bcbc8fc" providerId="ADAL" clId="{743ADFEA-345E-479F-98E3-F0EC6970DE53}" dt="2024-11-12T08:54:38.025" v="9" actId="1076"/>
          <ac:spMkLst>
            <pc:docMk/>
            <pc:sldMk cId="0" sldId="256"/>
            <ac:spMk id="7" creationId="{00000000-0000-0000-0000-000000000000}"/>
          </ac:spMkLst>
        </pc:spChg>
        <pc:picChg chg="add mod">
          <ac:chgData name="BLANCA GARCIA GOMEZ" userId="04824e1a-a322-4d0a-b2e3-5af08bcbc8fc" providerId="ADAL" clId="{743ADFEA-345E-479F-98E3-F0EC6970DE53}" dt="2024-11-12T08:54:34.195" v="8" actId="1076"/>
          <ac:picMkLst>
            <pc:docMk/>
            <pc:sldMk cId="0" sldId="256"/>
            <ac:picMk id="1026" creationId="{6024CBBC-5FFC-CD45-40E0-83396B4C25D4}"/>
          </ac:picMkLst>
        </pc:picChg>
        <pc:picChg chg="del">
          <ac:chgData name="BLANCA GARCIA GOMEZ" userId="04824e1a-a322-4d0a-b2e3-5af08bcbc8fc" providerId="ADAL" clId="{743ADFEA-345E-479F-98E3-F0EC6970DE53}" dt="2024-11-12T08:52:00.229" v="0" actId="478"/>
          <ac:picMkLst>
            <pc:docMk/>
            <pc:sldMk cId="0" sldId="256"/>
            <ac:picMk id="1332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34190" y="6643771"/>
            <a:ext cx="12854146" cy="45843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68379" y="12119186"/>
            <a:ext cx="10585768" cy="54655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43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086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129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172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215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258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301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344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B034A-CB3B-48E6-A60D-ACCC0F2A3550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49435-6D93-4F34-A4D9-3405C439FFF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CFD0C-2BC4-4012-AB58-62359B19D60B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9A4AB-36A1-4333-91E3-2828FF86A76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94575" y="13743001"/>
            <a:ext cx="12854146" cy="4247656"/>
          </a:xfrm>
        </p:spPr>
        <p:txBody>
          <a:bodyPr anchor="t"/>
          <a:lstStyle>
            <a:lvl1pPr algn="l">
              <a:defRPr sz="91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194575" y="9064640"/>
            <a:ext cx="12854146" cy="4678361"/>
          </a:xfrm>
        </p:spPr>
        <p:txBody>
          <a:bodyPr anchor="b"/>
          <a:lstStyle>
            <a:lvl1pPr marL="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1pPr>
            <a:lvl2pPr marL="1043102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 marL="2086204" indent="0"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3pPr>
            <a:lvl4pPr marL="312930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417240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521550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625861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730171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834481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A4587-8610-4371-9411-BABD88832860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2E1B-D451-48DF-AADB-BB8BF1AC9FE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249710" y="15559889"/>
            <a:ext cx="11129234" cy="44016211"/>
          </a:xfrm>
        </p:spPr>
        <p:txBody>
          <a:bodyPr/>
          <a:lstStyle>
            <a:lvl1pPr>
              <a:defRPr sz="64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2630985" y="15559889"/>
            <a:ext cx="11129232" cy="44016211"/>
          </a:xfrm>
        </p:spPr>
        <p:txBody>
          <a:bodyPr/>
          <a:lstStyle>
            <a:lvl1pPr>
              <a:defRPr sz="6400"/>
            </a:lvl1pPr>
            <a:lvl2pPr>
              <a:defRPr sz="55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06E9C3-81C4-412C-A82A-70EDCC53708A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2158A-E80C-4B2B-B40F-CF21D4398D3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6126" y="856464"/>
            <a:ext cx="13610273" cy="3564467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56126" y="4787278"/>
            <a:ext cx="6681741" cy="1995110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43102" indent="0">
              <a:buNone/>
              <a:defRPr sz="4600" b="1"/>
            </a:lvl2pPr>
            <a:lvl3pPr marL="2086204" indent="0">
              <a:buNone/>
              <a:defRPr sz="4100" b="1"/>
            </a:lvl3pPr>
            <a:lvl4pPr marL="3129305" indent="0">
              <a:buNone/>
              <a:defRPr sz="3700" b="1"/>
            </a:lvl4pPr>
            <a:lvl5pPr marL="4172407" indent="0">
              <a:buNone/>
              <a:defRPr sz="3700" b="1"/>
            </a:lvl5pPr>
            <a:lvl6pPr marL="5215509" indent="0">
              <a:buNone/>
              <a:defRPr sz="3700" b="1"/>
            </a:lvl6pPr>
            <a:lvl7pPr marL="6258611" indent="0">
              <a:buNone/>
              <a:defRPr sz="3700" b="1"/>
            </a:lvl7pPr>
            <a:lvl8pPr marL="7301713" indent="0">
              <a:buNone/>
              <a:defRPr sz="3700" b="1"/>
            </a:lvl8pPr>
            <a:lvl9pPr marL="8344814" indent="0">
              <a:buNone/>
              <a:defRPr sz="3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756126" y="6782388"/>
            <a:ext cx="6681741" cy="12322165"/>
          </a:xfrm>
        </p:spPr>
        <p:txBody>
          <a:bodyPr/>
          <a:lstStyle>
            <a:lvl1pPr>
              <a:defRPr sz="5500"/>
            </a:lvl1pPr>
            <a:lvl2pPr>
              <a:defRPr sz="46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7682034" y="4787278"/>
            <a:ext cx="6684366" cy="1995110"/>
          </a:xfrm>
        </p:spPr>
        <p:txBody>
          <a:bodyPr anchor="b"/>
          <a:lstStyle>
            <a:lvl1pPr marL="0" indent="0">
              <a:buNone/>
              <a:defRPr sz="5500" b="1"/>
            </a:lvl1pPr>
            <a:lvl2pPr marL="1043102" indent="0">
              <a:buNone/>
              <a:defRPr sz="4600" b="1"/>
            </a:lvl2pPr>
            <a:lvl3pPr marL="2086204" indent="0">
              <a:buNone/>
              <a:defRPr sz="4100" b="1"/>
            </a:lvl3pPr>
            <a:lvl4pPr marL="3129305" indent="0">
              <a:buNone/>
              <a:defRPr sz="3700" b="1"/>
            </a:lvl4pPr>
            <a:lvl5pPr marL="4172407" indent="0">
              <a:buNone/>
              <a:defRPr sz="3700" b="1"/>
            </a:lvl5pPr>
            <a:lvl6pPr marL="5215509" indent="0">
              <a:buNone/>
              <a:defRPr sz="3700" b="1"/>
            </a:lvl6pPr>
            <a:lvl7pPr marL="6258611" indent="0">
              <a:buNone/>
              <a:defRPr sz="3700" b="1"/>
            </a:lvl7pPr>
            <a:lvl8pPr marL="7301713" indent="0">
              <a:buNone/>
              <a:defRPr sz="3700" b="1"/>
            </a:lvl8pPr>
            <a:lvl9pPr marL="8344814" indent="0">
              <a:buNone/>
              <a:defRPr sz="37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7682034" y="6782388"/>
            <a:ext cx="6684366" cy="12322165"/>
          </a:xfrm>
        </p:spPr>
        <p:txBody>
          <a:bodyPr/>
          <a:lstStyle>
            <a:lvl1pPr>
              <a:defRPr sz="5500"/>
            </a:lvl1pPr>
            <a:lvl2pPr>
              <a:defRPr sz="4600"/>
            </a:lvl2pPr>
            <a:lvl3pPr>
              <a:defRPr sz="4100"/>
            </a:lvl3pPr>
            <a:lvl4pPr>
              <a:defRPr sz="3700"/>
            </a:lvl4pPr>
            <a:lvl5pPr>
              <a:defRPr sz="3700"/>
            </a:lvl5pPr>
            <a:lvl6pPr>
              <a:defRPr sz="3700"/>
            </a:lvl6pPr>
            <a:lvl7pPr>
              <a:defRPr sz="3700"/>
            </a:lvl7pPr>
            <a:lvl8pPr>
              <a:defRPr sz="3700"/>
            </a:lvl8pPr>
            <a:lvl9pPr>
              <a:defRPr sz="3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34621-330D-4E64-A747-CC33AEBCF343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199EC-34FD-4C3E-8EFB-A32D91A0474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D6C7F-D9A5-457D-ADE9-76227F9E5D84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D69-F6C2-41D3-958C-5ABB131E3329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529C1-BF07-4AE0-9C93-62A9891B3DB5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51603-821B-47A1-9FCD-C78542DB8A8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6127" y="851512"/>
            <a:ext cx="4975207" cy="3623874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12487" y="851513"/>
            <a:ext cx="8453912" cy="18253041"/>
          </a:xfrm>
        </p:spPr>
        <p:txBody>
          <a:bodyPr/>
          <a:lstStyle>
            <a:lvl1pPr>
              <a:defRPr sz="7300"/>
            </a:lvl1pPr>
            <a:lvl2pPr>
              <a:defRPr sz="6400"/>
            </a:lvl2pPr>
            <a:lvl3pPr>
              <a:defRPr sz="55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56127" y="4475387"/>
            <a:ext cx="4975207" cy="14629167"/>
          </a:xfrm>
        </p:spPr>
        <p:txBody>
          <a:bodyPr/>
          <a:lstStyle>
            <a:lvl1pPr marL="0" indent="0">
              <a:buNone/>
              <a:defRPr sz="3200"/>
            </a:lvl1pPr>
            <a:lvl2pPr marL="1043102" indent="0">
              <a:buNone/>
              <a:defRPr sz="2700"/>
            </a:lvl2pPr>
            <a:lvl3pPr marL="2086204" indent="0">
              <a:buNone/>
              <a:defRPr sz="2300"/>
            </a:lvl3pPr>
            <a:lvl4pPr marL="3129305" indent="0">
              <a:buNone/>
              <a:defRPr sz="2100"/>
            </a:lvl4pPr>
            <a:lvl5pPr marL="4172407" indent="0">
              <a:buNone/>
              <a:defRPr sz="2100"/>
            </a:lvl5pPr>
            <a:lvl6pPr marL="5215509" indent="0">
              <a:buNone/>
              <a:defRPr sz="2100"/>
            </a:lvl6pPr>
            <a:lvl7pPr marL="6258611" indent="0">
              <a:buNone/>
              <a:defRPr sz="2100"/>
            </a:lvl7pPr>
            <a:lvl8pPr marL="7301713" indent="0">
              <a:buNone/>
              <a:defRPr sz="2100"/>
            </a:lvl8pPr>
            <a:lvl9pPr marL="8344814" indent="0">
              <a:buNone/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4332A-A3C8-4B87-9B98-1D0C9DC10137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6D686-F46E-45DE-8CA8-5B03ED82D17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964121" y="14970760"/>
            <a:ext cx="9073515" cy="1767383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964121" y="1910950"/>
            <a:ext cx="9073515" cy="12832080"/>
          </a:xfrm>
        </p:spPr>
        <p:txBody>
          <a:bodyPr rtlCol="0">
            <a:normAutofit/>
          </a:bodyPr>
          <a:lstStyle>
            <a:lvl1pPr marL="0" indent="0">
              <a:buNone/>
              <a:defRPr sz="7300"/>
            </a:lvl1pPr>
            <a:lvl2pPr marL="1043102" indent="0">
              <a:buNone/>
              <a:defRPr sz="6400"/>
            </a:lvl2pPr>
            <a:lvl3pPr marL="2086204" indent="0">
              <a:buNone/>
              <a:defRPr sz="5500"/>
            </a:lvl3pPr>
            <a:lvl4pPr marL="3129305" indent="0">
              <a:buNone/>
              <a:defRPr sz="4600"/>
            </a:lvl4pPr>
            <a:lvl5pPr marL="4172407" indent="0">
              <a:buNone/>
              <a:defRPr sz="4600"/>
            </a:lvl5pPr>
            <a:lvl6pPr marL="5215509" indent="0">
              <a:buNone/>
              <a:defRPr sz="4600"/>
            </a:lvl6pPr>
            <a:lvl7pPr marL="6258611" indent="0">
              <a:buNone/>
              <a:defRPr sz="4600"/>
            </a:lvl7pPr>
            <a:lvl8pPr marL="7301713" indent="0">
              <a:buNone/>
              <a:defRPr sz="4600"/>
            </a:lvl8pPr>
            <a:lvl9pPr marL="8344814" indent="0">
              <a:buNone/>
              <a:defRPr sz="46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964121" y="16738143"/>
            <a:ext cx="9073515" cy="2509977"/>
          </a:xfrm>
        </p:spPr>
        <p:txBody>
          <a:bodyPr/>
          <a:lstStyle>
            <a:lvl1pPr marL="0" indent="0">
              <a:buNone/>
              <a:defRPr sz="3200"/>
            </a:lvl1pPr>
            <a:lvl2pPr marL="1043102" indent="0">
              <a:buNone/>
              <a:defRPr sz="2700"/>
            </a:lvl2pPr>
            <a:lvl3pPr marL="2086204" indent="0">
              <a:buNone/>
              <a:defRPr sz="2300"/>
            </a:lvl3pPr>
            <a:lvl4pPr marL="3129305" indent="0">
              <a:buNone/>
              <a:defRPr sz="2100"/>
            </a:lvl4pPr>
            <a:lvl5pPr marL="4172407" indent="0">
              <a:buNone/>
              <a:defRPr sz="2100"/>
            </a:lvl5pPr>
            <a:lvl6pPr marL="5215509" indent="0">
              <a:buNone/>
              <a:defRPr sz="2100"/>
            </a:lvl6pPr>
            <a:lvl7pPr marL="6258611" indent="0">
              <a:buNone/>
              <a:defRPr sz="2100"/>
            </a:lvl7pPr>
            <a:lvl8pPr marL="7301713" indent="0">
              <a:buNone/>
              <a:defRPr sz="2100"/>
            </a:lvl8pPr>
            <a:lvl9pPr marL="8344814" indent="0">
              <a:buNone/>
              <a:defRPr sz="21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31640-D749-4824-A39A-336693AD2F64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55DB3-270A-47AD-A7FD-B58096A3E896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AB9D-856E-4B98-97AE-7DE976F0133D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3D261-342F-49A9-819B-F600AB1CD773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18133903" y="2673351"/>
            <a:ext cx="5626314" cy="569027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249709" y="2673351"/>
            <a:ext cx="16632153" cy="5690275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29DB3-D990-475B-B37F-A3B3E93CFAE2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5A644-0236-4051-A45D-1E8C1B411D1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755650" y="857250"/>
            <a:ext cx="13611225" cy="356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08620" tIns="104310" rIns="208620" bIns="1043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755650" y="4989513"/>
            <a:ext cx="13611225" cy="141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08620" tIns="104310" rIns="208620" bIns="104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755650" y="19823113"/>
            <a:ext cx="3529013" cy="1138237"/>
          </a:xfrm>
          <a:prstGeom prst="rect">
            <a:avLst/>
          </a:prstGeom>
        </p:spPr>
        <p:txBody>
          <a:bodyPr vert="horz" lIns="208620" tIns="104310" rIns="208620" bIns="104310" rtlCol="0" anchor="ctr"/>
          <a:lstStyle>
            <a:lvl1pPr algn="l" defTabSz="2086204" fontAlgn="auto">
              <a:spcBef>
                <a:spcPts val="0"/>
              </a:spcBef>
              <a:spcAft>
                <a:spcPts val="0"/>
              </a:spcAft>
              <a:defRPr sz="2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B3D412-5859-4CA2-9EA9-F38FBD24E049}" type="datetimeFigureOut">
              <a:rPr lang="es-ES"/>
              <a:pPr>
                <a:defRPr/>
              </a:pPr>
              <a:t>12/11/2024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167313" y="19823113"/>
            <a:ext cx="4787900" cy="1138237"/>
          </a:xfrm>
          <a:prstGeom prst="rect">
            <a:avLst/>
          </a:prstGeom>
        </p:spPr>
        <p:txBody>
          <a:bodyPr vert="horz" lIns="208620" tIns="104310" rIns="208620" bIns="104310" rtlCol="0" anchor="ctr"/>
          <a:lstStyle>
            <a:lvl1pPr algn="ctr" defTabSz="2086204" fontAlgn="auto">
              <a:spcBef>
                <a:spcPts val="0"/>
              </a:spcBef>
              <a:spcAft>
                <a:spcPts val="0"/>
              </a:spcAft>
              <a:defRPr sz="2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0837863" y="19823113"/>
            <a:ext cx="3529012" cy="1138237"/>
          </a:xfrm>
          <a:prstGeom prst="rect">
            <a:avLst/>
          </a:prstGeom>
        </p:spPr>
        <p:txBody>
          <a:bodyPr vert="horz" lIns="208620" tIns="104310" rIns="208620" bIns="104310" rtlCol="0" anchor="ctr"/>
          <a:lstStyle>
            <a:lvl1pPr algn="r" defTabSz="2086204" fontAlgn="auto">
              <a:spcBef>
                <a:spcPts val="0"/>
              </a:spcBef>
              <a:spcAft>
                <a:spcPts val="0"/>
              </a:spcAft>
              <a:defRPr sz="27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C35CA6-F4B1-4737-BD60-4F12598A824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2085975" rtl="0" eaLnBrk="0" fontAlgn="base" hangingPunct="0">
        <a:spcBef>
          <a:spcPct val="0"/>
        </a:spcBef>
        <a:spcAft>
          <a:spcPct val="0"/>
        </a:spcAft>
        <a:defRPr sz="10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085975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2pPr>
      <a:lvl3pPr algn="ctr" defTabSz="2085975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3pPr>
      <a:lvl4pPr algn="ctr" defTabSz="2085975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4pPr>
      <a:lvl5pPr algn="ctr" defTabSz="2085975" rtl="0" eaLnBrk="0" fontAlgn="base" hangingPunct="0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5pPr>
      <a:lvl6pPr marL="457200" algn="ctr" defTabSz="2085975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6pPr>
      <a:lvl7pPr marL="914400" algn="ctr" defTabSz="2085975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7pPr>
      <a:lvl8pPr marL="1371600" algn="ctr" defTabSz="2085975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8pPr>
      <a:lvl9pPr marL="1828800" algn="ctr" defTabSz="2085975" rtl="0" fontAlgn="base">
        <a:spcBef>
          <a:spcPct val="0"/>
        </a:spcBef>
        <a:spcAft>
          <a:spcPct val="0"/>
        </a:spcAft>
        <a:defRPr sz="10000">
          <a:solidFill>
            <a:schemeClr val="tx1"/>
          </a:solidFill>
          <a:latin typeface="Calibri" pitchFamily="34" charset="0"/>
        </a:defRPr>
      </a:lvl9pPr>
    </p:titleStyle>
    <p:bodyStyle>
      <a:lvl1pPr marL="781050" indent="-781050" algn="l" defTabSz="20859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7300" kern="1200">
          <a:solidFill>
            <a:schemeClr val="tx1"/>
          </a:solidFill>
          <a:latin typeface="+mn-lt"/>
          <a:ea typeface="+mn-ea"/>
          <a:cs typeface="+mn-cs"/>
        </a:defRPr>
      </a:lvl1pPr>
      <a:lvl2pPr marL="1693863" indent="-650875" algn="l" defTabSz="20859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2606675" indent="-520700" algn="l" defTabSz="20859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3pPr>
      <a:lvl4pPr marL="3649663" indent="-520700" algn="l" defTabSz="208597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92650" indent="-520700" algn="l" defTabSz="208597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737060" indent="-521551" algn="l" defTabSz="2086204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6780162" indent="-521551" algn="l" defTabSz="2086204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7823264" indent="-521551" algn="l" defTabSz="2086204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8866365" indent="-521551" algn="l" defTabSz="2086204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43102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2086204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3129305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72407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215509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6258611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7301713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8344814" algn="l" defTabSz="2086204" rtl="0" eaLnBrk="1" latinLnBrk="0" hangingPunct="1"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1 Título"/>
          <p:cNvSpPr>
            <a:spLocks noGrp="1"/>
          </p:cNvSpPr>
          <p:nvPr>
            <p:ph type="ctrTitle"/>
          </p:nvPr>
        </p:nvSpPr>
        <p:spPr>
          <a:xfrm>
            <a:off x="576263" y="684213"/>
            <a:ext cx="6337300" cy="1873250"/>
          </a:xfrm>
        </p:spPr>
        <p:txBody>
          <a:bodyPr/>
          <a:lstStyle/>
          <a:p>
            <a:pPr algn="l" eaLnBrk="1" hangingPunct="1"/>
            <a:r>
              <a:rPr lang="es-ES" altLang="es-ES" sz="4000" dirty="0">
                <a:latin typeface="Franklin Gothic Demi" pitchFamily="34" charset="0"/>
                <a:cs typeface="Arial" charset="0"/>
              </a:rPr>
              <a:t>Semana de la Ciencia</a:t>
            </a:r>
            <a:br>
              <a:rPr lang="es-ES" altLang="es-ES" sz="4000" dirty="0">
                <a:latin typeface="Franklin Gothic Demi" pitchFamily="34" charset="0"/>
                <a:cs typeface="Arial" charset="0"/>
              </a:rPr>
            </a:br>
            <a:r>
              <a:rPr lang="es-ES" altLang="es-ES" sz="3800" dirty="0">
                <a:latin typeface="Franklin Gothic Book" pitchFamily="34" charset="0"/>
                <a:cs typeface="Arial" charset="0"/>
              </a:rPr>
              <a:t>Campus Duques de Soria</a:t>
            </a:r>
            <a:br>
              <a:rPr lang="es-ES" altLang="es-ES" sz="3800" dirty="0">
                <a:latin typeface="Franklin Gothic Book" pitchFamily="34" charset="0"/>
                <a:cs typeface="Arial" charset="0"/>
              </a:rPr>
            </a:br>
            <a:endParaRPr lang="es-ES" altLang="es-ES" sz="3800" dirty="0">
              <a:latin typeface="Franklin Gothic Book" pitchFamily="34" charset="0"/>
              <a:cs typeface="Arial" charset="0"/>
            </a:endParaRPr>
          </a:p>
        </p:txBody>
      </p:sp>
      <p:sp>
        <p:nvSpPr>
          <p:cNvPr id="13314" name="2 Subtítulo"/>
          <p:cNvSpPr>
            <a:spLocks noGrp="1"/>
          </p:cNvSpPr>
          <p:nvPr>
            <p:ph type="subTitle" idx="1"/>
          </p:nvPr>
        </p:nvSpPr>
        <p:spPr>
          <a:xfrm>
            <a:off x="647699" y="2771775"/>
            <a:ext cx="13898563" cy="1223963"/>
          </a:xfrm>
        </p:spPr>
        <p:txBody>
          <a:bodyPr/>
          <a:lstStyle/>
          <a:p>
            <a:r>
              <a:rPr lang="es-ES" sz="39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</a:rPr>
              <a:t>TITULO DEL PROYECTO</a:t>
            </a:r>
            <a:endParaRPr lang="es-ES" sz="3900" dirty="0">
              <a:solidFill>
                <a:schemeClr val="accent3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47700" y="18686463"/>
            <a:ext cx="4898726" cy="2000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>
              <a:defRPr/>
            </a:pP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  <a:cs typeface="Arial" charset="0"/>
              </a:rPr>
              <a:t>Alumno/a:</a:t>
            </a:r>
          </a:p>
          <a:p>
            <a:pPr>
              <a:defRPr/>
            </a:pP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  <a:cs typeface="Arial" charset="0"/>
              </a:rPr>
              <a:t>NOMBRE Y APELLIDOS</a:t>
            </a:r>
          </a:p>
          <a:p>
            <a:pPr>
              <a:defRPr/>
            </a:pPr>
            <a:endParaRPr lang="es-ES" sz="2000" b="1" dirty="0">
              <a:solidFill>
                <a:schemeClr val="accent3">
                  <a:lumMod val="50000"/>
                </a:schemeClr>
              </a:solidFill>
              <a:latin typeface="Franklin Gothic Book" pitchFamily="34" charset="0"/>
              <a:cs typeface="Arial" charset="0"/>
            </a:endParaRPr>
          </a:p>
          <a:p>
            <a:pPr>
              <a:defRPr/>
            </a:pP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  <a:cs typeface="Arial" charset="0"/>
              </a:rPr>
              <a:t>Tutore/es: </a:t>
            </a:r>
          </a:p>
          <a:p>
            <a:pPr>
              <a:defRPr/>
            </a:pP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  <a:cs typeface="Arial" charset="0"/>
              </a:rPr>
              <a:t>NOMBRE Y APELLIDOS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47700" y="4213225"/>
            <a:ext cx="6192838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/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</a:rPr>
              <a:t>Introducción/Justificación</a:t>
            </a: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056438" y="5905500"/>
            <a:ext cx="7502525" cy="33085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19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</a:rPr>
              <a:t>Metodología</a:t>
            </a: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just">
              <a:defRPr/>
            </a:pPr>
            <a:endParaRPr lang="es-ES" sz="1900" dirty="0">
              <a:latin typeface="Franklin Gothic Book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47700" y="16165513"/>
            <a:ext cx="13884275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/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</a:rPr>
              <a:t>Conclusiones</a:t>
            </a: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  <a:p>
            <a:pPr algn="ctr"/>
            <a:endParaRPr lang="es-ES" sz="2000" b="1" dirty="0">
              <a:latin typeface="Franklin Gothic Book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7056438" y="4213225"/>
            <a:ext cx="7502525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20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</a:rPr>
              <a:t>Objetivo</a:t>
            </a:r>
          </a:p>
          <a:p>
            <a:pPr algn="ctr">
              <a:defRPr/>
            </a:pPr>
            <a:endParaRPr lang="es-ES" sz="20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" sz="20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" sz="2000" b="1" dirty="0">
              <a:latin typeface="Franklin Gothic Book" pitchFamily="34" charset="0"/>
            </a:endParaRPr>
          </a:p>
        </p:txBody>
      </p:sp>
      <p:sp>
        <p:nvSpPr>
          <p:cNvPr id="2" name="17 CuadroTexto"/>
          <p:cNvSpPr txBox="1"/>
          <p:nvPr/>
        </p:nvSpPr>
        <p:spPr>
          <a:xfrm>
            <a:off x="647700" y="9469438"/>
            <a:ext cx="13896975" cy="6232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1900" b="1" dirty="0">
                <a:solidFill>
                  <a:schemeClr val="accent3">
                    <a:lumMod val="50000"/>
                  </a:schemeClr>
                </a:solidFill>
                <a:latin typeface="Franklin Gothic Book" pitchFamily="34" charset="0"/>
              </a:rPr>
              <a:t>Resultados</a:t>
            </a: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  <a:p>
            <a:pPr algn="ctr">
              <a:defRPr/>
            </a:pPr>
            <a:endParaRPr lang="es-ES_tradnl" sz="1900" b="1" dirty="0">
              <a:latin typeface="Franklin Gothic Book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50" y="252240"/>
            <a:ext cx="6293017" cy="234713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122" y="18758296"/>
            <a:ext cx="2559053" cy="151216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4122648" y="19009479"/>
            <a:ext cx="266290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Logo centro</a:t>
            </a:r>
          </a:p>
        </p:txBody>
      </p:sp>
      <p:pic>
        <p:nvPicPr>
          <p:cNvPr id="1026" name="Picture 2" descr="Firma Susana Gómez">
            <a:extLst>
              <a:ext uri="{FF2B5EF4-FFF2-40B4-BE49-F238E27FC236}">
                <a16:creationId xmlns:a16="http://schemas.microsoft.com/office/drawing/2014/main" id="{6024CBBC-5FFC-CD45-40E0-83396B4C2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86" b="72504"/>
          <a:stretch/>
        </p:blipFill>
        <p:spPr bwMode="auto">
          <a:xfrm>
            <a:off x="7449218" y="18615025"/>
            <a:ext cx="4253764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2440</TotalTime>
  <Words>36</Words>
  <Application>Microsoft Office PowerPoint</Application>
  <PresentationFormat>Personalizado</PresentationFormat>
  <Paragraphs>57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Franklin Gothic Book</vt:lpstr>
      <vt:lpstr>Franklin Gothic Demi</vt:lpstr>
      <vt:lpstr>Tema de Office</vt:lpstr>
      <vt:lpstr>Semana de la Ciencia Campus Duques de Soria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Jornada de Innovación Docente “Innovar para crecer, crecer para innovar” Palacio de Congresos “Conde Ansúrez” 12 de diciembre 2013</dc:title>
  <dc:creator>Maribel</dc:creator>
  <cp:lastModifiedBy>BLANCA GARCIA GOMEZ</cp:lastModifiedBy>
  <cp:revision>74</cp:revision>
  <dcterms:created xsi:type="dcterms:W3CDTF">2013-11-06T09:24:47Z</dcterms:created>
  <dcterms:modified xsi:type="dcterms:W3CDTF">2024-11-12T08:54:42Z</dcterms:modified>
</cp:coreProperties>
</file>